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56" r:id="rId2"/>
    <p:sldId id="307" r:id="rId3"/>
    <p:sldId id="295" r:id="rId4"/>
    <p:sldId id="292" r:id="rId5"/>
    <p:sldId id="296" r:id="rId6"/>
    <p:sldId id="297" r:id="rId7"/>
    <p:sldId id="303" r:id="rId8"/>
    <p:sldId id="298" r:id="rId9"/>
    <p:sldId id="302" r:id="rId10"/>
    <p:sldId id="299" r:id="rId11"/>
    <p:sldId id="301" r:id="rId12"/>
    <p:sldId id="305" r:id="rId13"/>
    <p:sldId id="306" r:id="rId14"/>
    <p:sldId id="293" r:id="rId15"/>
    <p:sldId id="29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FF1CF-17D0-40BF-AF1C-A5D89D0191A5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2E617-66B4-4898-ADA7-244AD3606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4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2E617-66B4-4898-ADA7-244AD36066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3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2E617-66B4-4898-ADA7-244AD36066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682BB57C-EBED-42E6-80D3-9589C810EF8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e.arduino.cc/projecthub/Fryden-Learning/ai-and-machine-learning-for-kids-2baa1f?ref=tag&amp;ref_id=kids&amp;offset=53" TargetMode="External"/><Relationship Id="rId3" Type="http://schemas.openxmlformats.org/officeDocument/2006/relationships/hyperlink" Target="https://create.arduino.cc/projecthub/MakerRobotics/arduino-radar-version-2-0-24371e?ref=tag&amp;ref_id=3d%20printing&amp;offset=16" TargetMode="External"/><Relationship Id="rId7" Type="http://schemas.openxmlformats.org/officeDocument/2006/relationships/hyperlink" Target="https://create.arduino.cc/projecthub/p-o-i-n-t/project-1-binary-counting-5247b7?ref=tag&amp;ref_id=kids&amp;offset=39" TargetMode="External"/><Relationship Id="rId2" Type="http://schemas.openxmlformats.org/officeDocument/2006/relationships/hyperlink" Target="https://duckduckgo.com/?q=arduino+smart+car+robot&amp;t=h_&amp;iax=images&amp;ia=im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e.arduino.cc/projecthub/fmarzocca/how-tall-are-you-1e6319?ref=tag&amp;ref_id=kids&amp;offset=41" TargetMode="External"/><Relationship Id="rId5" Type="http://schemas.openxmlformats.org/officeDocument/2006/relationships/hyperlink" Target="https://create.arduino.cc/projecthub/quantenschaum/egg-incubator-ef0cf6?ref=tag&amp;ref_id=kids&amp;offset=9" TargetMode="External"/><Relationship Id="rId10" Type="http://schemas.openxmlformats.org/officeDocument/2006/relationships/hyperlink" Target="https://duckduckgo.com/?q=high+school+Arduino+sensor+projects&amp;t=h_&amp;ia=web&amp;iai=r1-2&amp;page=1&amp;sexp=%7B%22cdrexp%22%3A%22b%22%2C%22artexp%22%3A%22b%22%2C%22prodexp%22%3A%22b%22%2C%22prdsdexp%22%3A%22c%22%2C%22biaexp%22%3A%22b%22%2C%22msvrtexp%22%3A%22b%22%2C%22djsdexp%22%3A%22b%22%7D" TargetMode="External"/><Relationship Id="rId4" Type="http://schemas.openxmlformats.org/officeDocument/2006/relationships/hyperlink" Target="https://create.arduino.cc/projecthub/amalmathewtech/3d-printed-prosthetic-hand-with-capacitive-touch-sensing-6b0ebe?ref=tag&amp;ref_id=3d%20printing&amp;offset=31" TargetMode="External"/><Relationship Id="rId9" Type="http://schemas.openxmlformats.org/officeDocument/2006/relationships/hyperlink" Target="Transformer's%20Baby:%20Arduino%20Avoiding%20Obstacle%20Robo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3250"/>
            <a:ext cx="7543800" cy="762000"/>
          </a:xfrm>
        </p:spPr>
        <p:txBody>
          <a:bodyPr>
            <a:normAutofit fontScale="90000"/>
          </a:bodyPr>
          <a:lstStyle/>
          <a:p>
            <a:pPr algn="r"/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R</a:t>
            </a:r>
            <a:r>
              <a:rPr lang="en-US" dirty="0"/>
              <a:t>over Assembly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5271407"/>
            <a:ext cx="3429000" cy="1144632"/>
          </a:xfrm>
        </p:spPr>
        <p:txBody>
          <a:bodyPr>
            <a:normAutofit/>
          </a:bodyPr>
          <a:lstStyle/>
          <a:p>
            <a:r>
              <a:rPr lang="en-US" dirty="0"/>
              <a:t>Jackson State University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47607"/>
            <a:ext cx="1338466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toy, farm machine&#10;&#10;Description automatically generated">
            <a:extLst>
              <a:ext uri="{FF2B5EF4-FFF2-40B4-BE49-F238E27FC236}">
                <a16:creationId xmlns:a16="http://schemas.microsoft.com/office/drawing/2014/main" id="{4F724724-2C53-4882-948B-B4DA69424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43075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1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60776-17D9-42F8-9B1E-F1CDCB81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6553200" cy="793812"/>
          </a:xfrm>
        </p:spPr>
        <p:txBody>
          <a:bodyPr/>
          <a:lstStyle/>
          <a:p>
            <a:pPr algn="r"/>
            <a:r>
              <a:rPr lang="en-US" dirty="0"/>
              <a:t>Install Rover Drive Motors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1847-B5A6-4C7F-9524-83D53194B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05000"/>
            <a:ext cx="7086600" cy="41148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 dirty="0"/>
              <a:t>What’s needed…</a:t>
            </a:r>
          </a:p>
          <a:p>
            <a:r>
              <a:rPr lang="en-US" dirty="0"/>
              <a:t>Two drive motor pairs , 8 – long screws (1-1/4 inch), 8 – nuts</a:t>
            </a:r>
          </a:p>
          <a:p>
            <a:r>
              <a:rPr lang="en-US" dirty="0"/>
              <a:t>Phillip’s screwdriver &amp; needle nose pliers</a:t>
            </a:r>
          </a:p>
          <a:p>
            <a:pPr marL="45720" indent="0">
              <a:buNone/>
            </a:pPr>
            <a:br>
              <a:rPr lang="en-US" b="1" dirty="0"/>
            </a:br>
            <a:r>
              <a:rPr lang="en-US" b="1" dirty="0"/>
              <a:t>Notes…</a:t>
            </a:r>
          </a:p>
          <a:p>
            <a:r>
              <a:rPr lang="en-US" dirty="0"/>
              <a:t>Each </a:t>
            </a:r>
            <a:r>
              <a:rPr lang="en-US" u="sng" dirty="0"/>
              <a:t>motor pair</a:t>
            </a:r>
            <a:r>
              <a:rPr lang="en-US" dirty="0"/>
              <a:t> is mounted on the same side of the Rover side bracket</a:t>
            </a:r>
          </a:p>
          <a:p>
            <a:r>
              <a:rPr lang="en-US" dirty="0"/>
              <a:t>Motors are mounted with wires </a:t>
            </a:r>
            <a:r>
              <a:rPr lang="en-US" u="sng" dirty="0"/>
              <a:t>facing outward</a:t>
            </a:r>
          </a:p>
          <a:p>
            <a:r>
              <a:rPr lang="en-US" dirty="0"/>
              <a:t>Place 2 – screws through motor mounting holes – align with bracket – attach nuts on backside of motor bracket</a:t>
            </a:r>
          </a:p>
        </p:txBody>
      </p:sp>
    </p:spTree>
    <p:extLst>
      <p:ext uri="{BB962C8B-B14F-4D97-AF65-F5344CB8AC3E}">
        <p14:creationId xmlns:p14="http://schemas.microsoft.com/office/powerpoint/2010/main" val="785391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F8A0-FD25-40BF-B446-5F95D0261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585329"/>
            <a:ext cx="6781800" cy="64141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Mounting Drive Motors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A5EFC-74D0-46FB-8522-AF48FAE8C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1981200"/>
            <a:ext cx="2895600" cy="304800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b="1" dirty="0"/>
              <a:t>What to do…</a:t>
            </a:r>
            <a:br>
              <a:rPr lang="en-US" b="1" dirty="0"/>
            </a:br>
            <a:endParaRPr lang="en-US" b="1" dirty="0"/>
          </a:p>
          <a:p>
            <a:pPr lvl="1"/>
            <a:r>
              <a:rPr lang="en-US" dirty="0"/>
              <a:t>Attach 4-drive motors</a:t>
            </a:r>
          </a:p>
          <a:p>
            <a:pPr lvl="1"/>
            <a:r>
              <a:rPr lang="en-US" dirty="0"/>
              <a:t>Use 8-long screws (1-1/4 in) &amp; nuts</a:t>
            </a:r>
          </a:p>
          <a:p>
            <a:pPr lvl="1"/>
            <a:r>
              <a:rPr lang="en-US" dirty="0"/>
              <a:t>Motor wires face </a:t>
            </a:r>
            <a:r>
              <a:rPr lang="en-US" sz="1900" dirty="0"/>
              <a:t>outward</a:t>
            </a:r>
            <a:r>
              <a:rPr lang="en-US" dirty="0"/>
              <a:t> as shown</a:t>
            </a:r>
          </a:p>
          <a:p>
            <a:pPr lvl="1"/>
            <a:r>
              <a:rPr lang="en-US" sz="2200" dirty="0"/>
              <a:t>Tighten</a:t>
            </a:r>
            <a:r>
              <a:rPr lang="en-US" dirty="0"/>
              <a:t> with Phillip’s screwdriver and pliers</a:t>
            </a:r>
          </a:p>
          <a:p>
            <a:pPr lvl="1"/>
            <a:r>
              <a:rPr lang="en-US" dirty="0"/>
              <a:t>Do not overtighten</a:t>
            </a:r>
          </a:p>
        </p:txBody>
      </p:sp>
      <p:pic>
        <p:nvPicPr>
          <p:cNvPr id="6" name="Picture 5" descr="A person holding a yellow toy&#10;&#10;Description automatically generated with low confidence">
            <a:extLst>
              <a:ext uri="{FF2B5EF4-FFF2-40B4-BE49-F238E27FC236}">
                <a16:creationId xmlns:a16="http://schemas.microsoft.com/office/drawing/2014/main" id="{0018ABA6-9FA0-4C42-9852-817554D63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921932"/>
            <a:ext cx="4955823" cy="3716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5196D-0E07-48A9-A072-5FBECB680599}"/>
              </a:ext>
            </a:extLst>
          </p:cNvPr>
          <p:cNvSpPr txBox="1"/>
          <p:nvPr/>
        </p:nvSpPr>
        <p:spPr>
          <a:xfrm>
            <a:off x="4374436" y="465986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Screws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43F2CD-3C5A-4BD4-BCD8-AD5B1EC21C01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3810000" y="2667000"/>
            <a:ext cx="564436" cy="21775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C00E54-6EF0-4CDD-B7D2-CEF1ABB10E5E}"/>
              </a:ext>
            </a:extLst>
          </p:cNvPr>
          <p:cNvCxnSpPr>
            <a:cxnSpLocks/>
            <a:stCxn id="7" idx="1"/>
          </p:cNvCxnSpPr>
          <p:nvPr/>
        </p:nvCxnSpPr>
        <p:spPr>
          <a:xfrm flipV="1">
            <a:off x="4374436" y="2991010"/>
            <a:ext cx="50800" cy="18535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10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hand, yellow, toy&#10;&#10;Description automatically generated">
            <a:extLst>
              <a:ext uri="{FF2B5EF4-FFF2-40B4-BE49-F238E27FC236}">
                <a16:creationId xmlns:a16="http://schemas.microsoft.com/office/drawing/2014/main" id="{4CCFF590-CFBF-4FD1-95F8-763239FDA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89" y="3886200"/>
            <a:ext cx="3691346" cy="27685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7AA3D1-A54A-4EEF-B006-252BF4338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37974"/>
            <a:ext cx="7315200" cy="641412"/>
          </a:xfrm>
        </p:spPr>
        <p:txBody>
          <a:bodyPr>
            <a:normAutofit fontScale="90000"/>
          </a:bodyPr>
          <a:lstStyle/>
          <a:p>
            <a:r>
              <a:rPr lang="en-US" dirty="0"/>
              <a:t>Attach Wheels</a:t>
            </a:r>
          </a:p>
        </p:txBody>
      </p:sp>
      <p:pic>
        <p:nvPicPr>
          <p:cNvPr id="7" name="Picture 6" descr="A picture containing orange, hand&#10;&#10;Description automatically generated">
            <a:extLst>
              <a:ext uri="{FF2B5EF4-FFF2-40B4-BE49-F238E27FC236}">
                <a16:creationId xmlns:a16="http://schemas.microsoft.com/office/drawing/2014/main" id="{CF927572-552A-4750-8B1C-30661EB5C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57350"/>
            <a:ext cx="3505200" cy="2628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56AD1-1FF0-44D4-BDAE-E901BD0B3ABD}"/>
              </a:ext>
            </a:extLst>
          </p:cNvPr>
          <p:cNvSpPr txBox="1"/>
          <p:nvPr/>
        </p:nvSpPr>
        <p:spPr>
          <a:xfrm>
            <a:off x="5410200" y="1870646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shape of the</a:t>
            </a:r>
          </a:p>
          <a:p>
            <a:r>
              <a:rPr lang="en-US" dirty="0"/>
              <a:t>Axle hole in the wheel hub – Flat sides must align with motor axle!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AD5E5C-EE0F-4168-904D-DFC99D42F558}"/>
              </a:ext>
            </a:extLst>
          </p:cNvPr>
          <p:cNvSpPr/>
          <p:nvPr/>
        </p:nvSpPr>
        <p:spPr>
          <a:xfrm>
            <a:off x="2362200" y="28194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70AF05-CE84-4746-BF7A-33724157F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512" y="3292192"/>
            <a:ext cx="1301387" cy="127860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32E5E2-FF07-4A6D-8E24-43ED9F931D34}"/>
              </a:ext>
            </a:extLst>
          </p:cNvPr>
          <p:cNvCxnSpPr>
            <a:cxnSpLocks/>
          </p:cNvCxnSpPr>
          <p:nvPr/>
        </p:nvCxnSpPr>
        <p:spPr>
          <a:xfrm>
            <a:off x="3124200" y="3400913"/>
            <a:ext cx="1288869" cy="485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BE5AB49-3FAB-4404-989A-30DB5B5E5D96}"/>
              </a:ext>
            </a:extLst>
          </p:cNvPr>
          <p:cNvSpPr txBox="1"/>
          <p:nvPr/>
        </p:nvSpPr>
        <p:spPr>
          <a:xfrm>
            <a:off x="1251312" y="4627756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Align wheel &amp; axle and press together – may have to rotate wheel  slightly – index fingers </a:t>
            </a:r>
            <a:r>
              <a:rPr lang="en-US" u="sng" dirty="0"/>
              <a:t>must support</a:t>
            </a:r>
            <a:r>
              <a:rPr lang="en-US" dirty="0"/>
              <a:t> back side of  motor and bracket</a:t>
            </a:r>
          </a:p>
        </p:txBody>
      </p:sp>
    </p:spTree>
    <p:extLst>
      <p:ext uri="{BB962C8B-B14F-4D97-AF65-F5344CB8AC3E}">
        <p14:creationId xmlns:p14="http://schemas.microsoft.com/office/powerpoint/2010/main" val="75934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0F79-B9F2-48FD-A533-F5FFAE38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09600"/>
            <a:ext cx="7162800" cy="56521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Install Power 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C619B-75F7-421B-A1CB-E120B23D1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79" y="4158535"/>
            <a:ext cx="2286000" cy="190597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2400" b="1" dirty="0"/>
              <a:t>Parts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Small screws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Washers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Switch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Nuts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6" name="Picture 5" descr="A picture containing key&#10;&#10;Description automatically generated">
            <a:extLst>
              <a:ext uri="{FF2B5EF4-FFF2-40B4-BE49-F238E27FC236}">
                <a16:creationId xmlns:a16="http://schemas.microsoft.com/office/drawing/2014/main" id="{C6DB564C-0B3B-4F7A-BD77-FC863222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60882"/>
            <a:ext cx="3296356" cy="2472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A003EA-FB17-42F7-AA99-B2D6360FEB0C}"/>
              </a:ext>
            </a:extLst>
          </p:cNvPr>
          <p:cNvSpPr txBox="1"/>
          <p:nvPr/>
        </p:nvSpPr>
        <p:spPr>
          <a:xfrm>
            <a:off x="5657144" y="1560684"/>
            <a:ext cx="3140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to do…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power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Screws &amp; washers on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Switch and nuts on bottom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59652-635D-4B8B-98F9-1AC8FCCC4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102" y="2907808"/>
            <a:ext cx="2905042" cy="2243939"/>
          </a:xfrm>
          <a:prstGeom prst="rect">
            <a:avLst/>
          </a:prstGeom>
        </p:spPr>
      </p:pic>
      <p:pic>
        <p:nvPicPr>
          <p:cNvPr id="7" name="Picture 6" descr="A picture containing yellow, person&#10;&#10;Description automatically generated">
            <a:extLst>
              <a:ext uri="{FF2B5EF4-FFF2-40B4-BE49-F238E27FC236}">
                <a16:creationId xmlns:a16="http://schemas.microsoft.com/office/drawing/2014/main" id="{A4BD7272-907E-47C1-A9B0-B3FD77F5F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511004"/>
            <a:ext cx="3140207" cy="21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0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62751"/>
            <a:ext cx="7315200" cy="64141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04163"/>
            <a:ext cx="7315200" cy="47853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b="1" dirty="0"/>
              <a:t>What we did…</a:t>
            </a:r>
            <a:br>
              <a:rPr lang="en-US" sz="2400" b="1" dirty="0"/>
            </a:br>
            <a:endParaRPr lang="en-US" sz="2400" b="1" dirty="0"/>
          </a:p>
          <a:p>
            <a:pPr lvl="1"/>
            <a:r>
              <a:rPr lang="en-US" sz="2200" dirty="0"/>
              <a:t>Check and review Rover part names</a:t>
            </a:r>
          </a:p>
          <a:p>
            <a:pPr lvl="1"/>
            <a:r>
              <a:rPr lang="en-US" sz="2200" dirty="0"/>
              <a:t>Follow assembly steps…</a:t>
            </a:r>
          </a:p>
          <a:p>
            <a:pPr lvl="1"/>
            <a:r>
              <a:rPr lang="en-US" sz="2200" dirty="0"/>
              <a:t>Assemble Side brackets to platform – left &amp; right</a:t>
            </a:r>
          </a:p>
          <a:p>
            <a:pPr lvl="1"/>
            <a:r>
              <a:rPr lang="en-US" sz="2200" dirty="0"/>
              <a:t>Install Arduino with socket screws &amp; spacers to platform</a:t>
            </a:r>
          </a:p>
          <a:p>
            <a:pPr lvl="1"/>
            <a:r>
              <a:rPr lang="en-US" sz="2200" dirty="0"/>
              <a:t>Attach driver 2 driver motor pairs – wires face out</a:t>
            </a:r>
          </a:p>
          <a:p>
            <a:pPr lvl="1"/>
            <a:r>
              <a:rPr lang="en-US" sz="2200" dirty="0"/>
              <a:t>Attach 4 wheels – note “flats” on axle and wheel hubs – align &amp; press on with fingers</a:t>
            </a:r>
          </a:p>
          <a:p>
            <a:pPr lvl="1"/>
            <a:r>
              <a:rPr lang="en-US" sz="2200" dirty="0"/>
              <a:t>Install power switch with small screws, washers &amp; nuts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2076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61259-FA77-449B-89ED-C99434279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22" y="548640"/>
            <a:ext cx="7315200" cy="717612"/>
          </a:xfrm>
        </p:spPr>
        <p:txBody>
          <a:bodyPr/>
          <a:lstStyle/>
          <a:p>
            <a:pPr algn="r"/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93039-17C6-44DB-9373-C9906B53B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222" y="1371600"/>
            <a:ext cx="7620000" cy="2209799"/>
          </a:xfrm>
        </p:spPr>
        <p:txBody>
          <a:bodyPr>
            <a:noAutofit/>
          </a:bodyPr>
          <a:lstStyle/>
          <a:p>
            <a:r>
              <a:rPr lang="en-US" sz="2400" dirty="0">
                <a:hlinkClick r:id="rId2"/>
              </a:rPr>
              <a:t>Arduino Smart Car/Robots photos</a:t>
            </a:r>
            <a:endParaRPr lang="en-US" sz="2400" dirty="0"/>
          </a:p>
          <a:p>
            <a:r>
              <a:rPr lang="en-US" sz="2400" dirty="0">
                <a:hlinkClick r:id="rId3"/>
              </a:rPr>
              <a:t>Arduino RADAR</a:t>
            </a:r>
            <a:endParaRPr lang="en-US" sz="2400" dirty="0"/>
          </a:p>
          <a:p>
            <a:r>
              <a:rPr lang="en-US" sz="2400" dirty="0">
                <a:hlinkClick r:id="rId4"/>
              </a:rPr>
              <a:t>Prosthetic Hand</a:t>
            </a:r>
            <a:endParaRPr lang="en-US" sz="2400" dirty="0"/>
          </a:p>
          <a:p>
            <a:r>
              <a:rPr lang="en-US" sz="2400" dirty="0">
                <a:hlinkClick r:id="rId5"/>
              </a:rPr>
              <a:t>Egg Incubator</a:t>
            </a:r>
            <a:endParaRPr lang="en-US" sz="2400" dirty="0"/>
          </a:p>
          <a:p>
            <a:r>
              <a:rPr lang="en-US" sz="2400" dirty="0">
                <a:hlinkClick r:id="rId6"/>
              </a:rPr>
              <a:t>How Tall Are You?</a:t>
            </a:r>
            <a:r>
              <a:rPr lang="en-US" sz="2400" dirty="0"/>
              <a:t> (Measure person’s height)</a:t>
            </a:r>
          </a:p>
          <a:p>
            <a:r>
              <a:rPr lang="en-US" sz="2400" dirty="0">
                <a:hlinkClick r:id="rId7"/>
              </a:rPr>
              <a:t>Binary Counter</a:t>
            </a:r>
            <a:endParaRPr lang="en-US" sz="2400" dirty="0"/>
          </a:p>
          <a:p>
            <a:r>
              <a:rPr lang="en-US" sz="2400" dirty="0">
                <a:hlinkClick r:id="rId8"/>
              </a:rPr>
              <a:t>AI &amp; Machine Learning for Kids</a:t>
            </a:r>
            <a:r>
              <a:rPr lang="en-US" sz="2400" dirty="0"/>
              <a:t> (Middle School)</a:t>
            </a:r>
          </a:p>
          <a:p>
            <a:r>
              <a:rPr lang="en-US" sz="2400" dirty="0"/>
              <a:t>Transformer's Baby: </a:t>
            </a:r>
            <a:r>
              <a:rPr lang="en-US" sz="2400" dirty="0">
                <a:hlinkClick r:id="rId9"/>
              </a:rPr>
              <a:t>Arduino Avoiding Obstacle Robot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04FDF1-D493-4D83-AE6E-B8C5C9EF0766}"/>
              </a:ext>
            </a:extLst>
          </p:cNvPr>
          <p:cNvSpPr txBox="1"/>
          <p:nvPr/>
        </p:nvSpPr>
        <p:spPr>
          <a:xfrm>
            <a:off x="2848442" y="5724584"/>
            <a:ext cx="5643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10"/>
              </a:rPr>
              <a:t>Search for High School Arduino Sensor Projects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8A0A0-6C30-4A0D-80E9-B05BC10FA63E}"/>
              </a:ext>
            </a:extLst>
          </p:cNvPr>
          <p:cNvSpPr txBox="1"/>
          <p:nvPr/>
        </p:nvSpPr>
        <p:spPr>
          <a:xfrm>
            <a:off x="6838702" y="6124694"/>
            <a:ext cx="1652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Use SHIFT-click</a:t>
            </a:r>
          </a:p>
        </p:txBody>
      </p:sp>
    </p:spTree>
    <p:extLst>
      <p:ext uri="{BB962C8B-B14F-4D97-AF65-F5344CB8AC3E}">
        <p14:creationId xmlns:p14="http://schemas.microsoft.com/office/powerpoint/2010/main" val="417673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3250"/>
            <a:ext cx="7543800" cy="762000"/>
          </a:xfrm>
        </p:spPr>
        <p:txBody>
          <a:bodyPr>
            <a:normAutofit fontScale="90000"/>
          </a:bodyPr>
          <a:lstStyle/>
          <a:p>
            <a:pPr algn="r"/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R</a:t>
            </a:r>
            <a:r>
              <a:rPr lang="en-US" dirty="0"/>
              <a:t>over Assembly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5271407"/>
            <a:ext cx="3429000" cy="1144632"/>
          </a:xfrm>
        </p:spPr>
        <p:txBody>
          <a:bodyPr>
            <a:normAutofit/>
          </a:bodyPr>
          <a:lstStyle/>
          <a:p>
            <a:r>
              <a:rPr lang="en-US" dirty="0"/>
              <a:t>Jackson State University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47607"/>
            <a:ext cx="1338466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over-Mary_104523_1">
            <a:hlinkClick r:id="" action="ppaction://media"/>
            <a:extLst>
              <a:ext uri="{FF2B5EF4-FFF2-40B4-BE49-F238E27FC236}">
                <a16:creationId xmlns:a16="http://schemas.microsoft.com/office/drawing/2014/main" id="{9CE32B5E-F499-4571-9616-402D49529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1885362"/>
            <a:ext cx="5488490" cy="308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39607-6228-4C8D-B153-F5153F414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23" y="423675"/>
            <a:ext cx="7315200" cy="717612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Assembled Rover</a:t>
            </a:r>
          </a:p>
        </p:txBody>
      </p:sp>
      <p:pic>
        <p:nvPicPr>
          <p:cNvPr id="5" name="Content Placeholder 4" descr="A picture containing yellow, person&#10;&#10;Description automatically generated">
            <a:extLst>
              <a:ext uri="{FF2B5EF4-FFF2-40B4-BE49-F238E27FC236}">
                <a16:creationId xmlns:a16="http://schemas.microsoft.com/office/drawing/2014/main" id="{52CB09D4-A8FF-4A34-8317-40DB82BC1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83" y="1676400"/>
            <a:ext cx="6314017" cy="47355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33696-6F87-4A0E-B7F2-05E7A4A62092}"/>
              </a:ext>
            </a:extLst>
          </p:cNvPr>
          <p:cNvSpPr txBox="1"/>
          <p:nvPr/>
        </p:nvSpPr>
        <p:spPr>
          <a:xfrm>
            <a:off x="2626549" y="5329970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Wheels/Motors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FF55C-8969-48BF-A2E6-2492A2275F82}"/>
              </a:ext>
            </a:extLst>
          </p:cNvPr>
          <p:cNvSpPr txBox="1"/>
          <p:nvPr/>
        </p:nvSpPr>
        <p:spPr>
          <a:xfrm>
            <a:off x="1534583" y="3813323"/>
            <a:ext cx="1091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Power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Switch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0C301-9CDB-4589-8DC0-36CFE54A645C}"/>
              </a:ext>
            </a:extLst>
          </p:cNvPr>
          <p:cNvSpPr txBox="1"/>
          <p:nvPr/>
        </p:nvSpPr>
        <p:spPr>
          <a:xfrm>
            <a:off x="2626549" y="1922407"/>
            <a:ext cx="1463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BT Radio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14287-63E8-4B47-AB87-584D70BB2461}"/>
              </a:ext>
            </a:extLst>
          </p:cNvPr>
          <p:cNvSpPr txBox="1"/>
          <p:nvPr/>
        </p:nvSpPr>
        <p:spPr>
          <a:xfrm>
            <a:off x="1912692" y="4581435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Arduino UNO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A655E-DE41-4CDF-9B13-17185E923470}"/>
              </a:ext>
            </a:extLst>
          </p:cNvPr>
          <p:cNvSpPr txBox="1"/>
          <p:nvPr/>
        </p:nvSpPr>
        <p:spPr>
          <a:xfrm>
            <a:off x="5969295" y="1676400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Driver Board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7F53A3-C1F9-45FC-9A46-1B0235936F93}"/>
              </a:ext>
            </a:extLst>
          </p:cNvPr>
          <p:cNvSpPr txBox="1"/>
          <p:nvPr/>
        </p:nvSpPr>
        <p:spPr>
          <a:xfrm>
            <a:off x="2697851" y="2775376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Platform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DC2247-D15B-4534-919A-C80F142A25CA}"/>
              </a:ext>
            </a:extLst>
          </p:cNvPr>
          <p:cNvSpPr txBox="1"/>
          <p:nvPr/>
        </p:nvSpPr>
        <p:spPr>
          <a:xfrm>
            <a:off x="7054943" y="4960637"/>
            <a:ext cx="1382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Motor</a:t>
            </a:r>
          </a:p>
          <a:p>
            <a:r>
              <a:rPr lang="en-US" sz="2400" dirty="0"/>
              <a:t>Side</a:t>
            </a:r>
          </a:p>
          <a:p>
            <a:r>
              <a:rPr lang="en-US" sz="2400" dirty="0"/>
              <a:t>Brackets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348CE5-8F83-4020-A663-312682E40FBA}"/>
              </a:ext>
            </a:extLst>
          </p:cNvPr>
          <p:cNvCxnSpPr/>
          <p:nvPr/>
        </p:nvCxnSpPr>
        <p:spPr>
          <a:xfrm flipH="1" flipV="1">
            <a:off x="5867400" y="5043100"/>
            <a:ext cx="1066800" cy="1385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DD82E2-411F-460F-A855-CBF5B528C24D}"/>
              </a:ext>
            </a:extLst>
          </p:cNvPr>
          <p:cNvCxnSpPr>
            <a:cxnSpLocks/>
          </p:cNvCxnSpPr>
          <p:nvPr/>
        </p:nvCxnSpPr>
        <p:spPr>
          <a:xfrm>
            <a:off x="4117712" y="2192997"/>
            <a:ext cx="1063896" cy="2546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6851AE9-B598-421D-89D3-4111B7308BAD}"/>
              </a:ext>
            </a:extLst>
          </p:cNvPr>
          <p:cNvCxnSpPr>
            <a:cxnSpLocks/>
          </p:cNvCxnSpPr>
          <p:nvPr/>
        </p:nvCxnSpPr>
        <p:spPr>
          <a:xfrm flipH="1" flipV="1">
            <a:off x="6324600" y="4495800"/>
            <a:ext cx="609600" cy="685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4663FC-6389-4FDC-8CD2-5701A8072CD8}"/>
              </a:ext>
            </a:extLst>
          </p:cNvPr>
          <p:cNvCxnSpPr>
            <a:cxnSpLocks/>
          </p:cNvCxnSpPr>
          <p:nvPr/>
        </p:nvCxnSpPr>
        <p:spPr>
          <a:xfrm flipV="1">
            <a:off x="2626549" y="3876932"/>
            <a:ext cx="1285290" cy="3518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BC9C4A-DF94-4B98-9585-A8872A0F64DD}"/>
              </a:ext>
            </a:extLst>
          </p:cNvPr>
          <p:cNvCxnSpPr>
            <a:cxnSpLocks/>
          </p:cNvCxnSpPr>
          <p:nvPr/>
        </p:nvCxnSpPr>
        <p:spPr>
          <a:xfrm flipH="1">
            <a:off x="6046086" y="2138065"/>
            <a:ext cx="735714" cy="6649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81B4EE-4616-442F-AF24-CD58BAAF8255}"/>
              </a:ext>
            </a:extLst>
          </p:cNvPr>
          <p:cNvCxnSpPr>
            <a:cxnSpLocks/>
          </p:cNvCxnSpPr>
          <p:nvPr/>
        </p:nvCxnSpPr>
        <p:spPr>
          <a:xfrm flipV="1">
            <a:off x="3911839" y="3359182"/>
            <a:ext cx="1269769" cy="13505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04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315200" cy="793812"/>
          </a:xfrm>
        </p:spPr>
        <p:txBody>
          <a:bodyPr/>
          <a:lstStyle/>
          <a:p>
            <a:pPr algn="r"/>
            <a:r>
              <a:rPr lang="en-US" dirty="0"/>
              <a:t>Getting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3600"/>
            <a:ext cx="7315200" cy="3352800"/>
          </a:xfrm>
        </p:spPr>
        <p:txBody>
          <a:bodyPr>
            <a:noAutofit/>
          </a:bodyPr>
          <a:lstStyle/>
          <a:p>
            <a:pPr marL="502920" indent="-457200">
              <a:buFont typeface="+mj-lt"/>
              <a:buAutoNum type="alphaLcPeriod"/>
            </a:pPr>
            <a:r>
              <a:rPr lang="en-US" sz="1800" dirty="0"/>
              <a:t>Best to have a convenient worktable …</a:t>
            </a:r>
          </a:p>
          <a:p>
            <a:pPr marL="502920" indent="-457200">
              <a:buFont typeface="+mj-lt"/>
              <a:buAutoNum type="alphaLcPeriod"/>
            </a:pPr>
            <a:r>
              <a:rPr lang="en-US" sz="1800" dirty="0"/>
              <a:t>Work surface large enough to accommodate Assembly Guide, parts &amp; tools</a:t>
            </a:r>
          </a:p>
          <a:p>
            <a:pPr marL="502920" indent="-457200">
              <a:buFont typeface="+mj-lt"/>
              <a:buAutoNum type="alphaLcPeriod"/>
            </a:pPr>
            <a:r>
              <a:rPr lang="en-US" sz="1800" dirty="0"/>
              <a:t>Towel as a soft “work-area” mat (Keep parts from falling on floor!)</a:t>
            </a:r>
          </a:p>
          <a:p>
            <a:pPr marL="502920" indent="-457200">
              <a:buFont typeface="+mj-lt"/>
              <a:buAutoNum type="alphaLcPeriod"/>
            </a:pPr>
            <a:r>
              <a:rPr lang="en-US" sz="1800" dirty="0"/>
              <a:t>Tools needed – Phillips's screwdriver &amp; needle nose pliers</a:t>
            </a:r>
          </a:p>
          <a:p>
            <a:pPr marL="502920" indent="-457200">
              <a:buFont typeface="+mj-lt"/>
              <a:buAutoNum type="alphaLcPeriod"/>
            </a:pPr>
            <a:r>
              <a:rPr lang="en-US" sz="1800" dirty="0"/>
              <a:t>Rover Fastener Parts package – screws, nuts, &amp; 4-spacers</a:t>
            </a:r>
          </a:p>
          <a:p>
            <a:pPr marL="502920" indent="-457200">
              <a:buFont typeface="+mj-lt"/>
              <a:buAutoNum type="alphaLcPeriod"/>
            </a:pPr>
            <a:r>
              <a:rPr lang="en-US" sz="1800" dirty="0"/>
              <a:t>Rover parts – platform, 2-motor side brackets, 4-wheels, 4-motors, &amp; battery tray</a:t>
            </a:r>
          </a:p>
          <a:p>
            <a:pPr marL="502920" indent="-457200">
              <a:buFont typeface="+mj-lt"/>
              <a:buAutoNum type="alphaLcPeriod"/>
            </a:pPr>
            <a:r>
              <a:rPr lang="en-US" sz="1800" dirty="0"/>
              <a:t>Electrical – Power switch, wire harness, Arduino UNO, motor driver board, &amp; battery holder</a:t>
            </a:r>
          </a:p>
          <a:p>
            <a:pPr marL="502920" indent="-457200">
              <a:buFont typeface="+mj-lt"/>
              <a:buAutoNum type="alphaLcPeriod"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D6C733-34CB-4CBC-B797-A77544EED748}"/>
              </a:ext>
            </a:extLst>
          </p:cNvPr>
          <p:cNvSpPr txBox="1"/>
          <p:nvPr/>
        </p:nvSpPr>
        <p:spPr>
          <a:xfrm>
            <a:off x="762000" y="1353351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Where to start?</a:t>
            </a:r>
          </a:p>
        </p:txBody>
      </p:sp>
    </p:spTree>
    <p:extLst>
      <p:ext uri="{BB962C8B-B14F-4D97-AF65-F5344CB8AC3E}">
        <p14:creationId xmlns:p14="http://schemas.microsoft.com/office/powerpoint/2010/main" val="246399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413C-1E44-44DF-8B9B-6C7F2B71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48640"/>
            <a:ext cx="7010400" cy="64141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Parts Layout</a:t>
            </a:r>
          </a:p>
        </p:txBody>
      </p:sp>
      <p:pic>
        <p:nvPicPr>
          <p:cNvPr id="5" name="Content Placeholder 4" descr="A picture containing yellow, items, arranged&#10;&#10;Description automatically generated">
            <a:extLst>
              <a:ext uri="{FF2B5EF4-FFF2-40B4-BE49-F238E27FC236}">
                <a16:creationId xmlns:a16="http://schemas.microsoft.com/office/drawing/2014/main" id="{23008E24-747E-4165-A429-FC144D2BF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43050"/>
            <a:ext cx="6019800" cy="45148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25E37F-4C03-4F93-9D79-67CCB21A8898}"/>
              </a:ext>
            </a:extLst>
          </p:cNvPr>
          <p:cNvSpPr txBox="1"/>
          <p:nvPr/>
        </p:nvSpPr>
        <p:spPr>
          <a:xfrm>
            <a:off x="2819400" y="5637629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Long</a:t>
            </a:r>
          </a:p>
          <a:p>
            <a:pPr algn="ctr"/>
            <a:r>
              <a:rPr lang="en-US" dirty="0"/>
              <a:t>Screws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A2444-6370-43CA-88EB-4901C5497488}"/>
              </a:ext>
            </a:extLst>
          </p:cNvPr>
          <p:cNvSpPr txBox="1"/>
          <p:nvPr/>
        </p:nvSpPr>
        <p:spPr>
          <a:xfrm>
            <a:off x="3834061" y="5634807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Flat Head</a:t>
            </a:r>
          </a:p>
          <a:p>
            <a:pPr algn="ctr"/>
            <a:r>
              <a:rPr lang="en-US" dirty="0"/>
              <a:t>Screws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A94A4-AFCA-4309-997C-B045736AC8C7}"/>
              </a:ext>
            </a:extLst>
          </p:cNvPr>
          <p:cNvSpPr txBox="1"/>
          <p:nvPr/>
        </p:nvSpPr>
        <p:spPr>
          <a:xfrm>
            <a:off x="5019001" y="5634806"/>
            <a:ext cx="97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Arduino</a:t>
            </a:r>
          </a:p>
          <a:p>
            <a:pPr algn="ctr"/>
            <a:r>
              <a:rPr lang="en-US" dirty="0"/>
              <a:t>Screws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B7368-AF86-41FE-9B5F-CB8881DEA268}"/>
              </a:ext>
            </a:extLst>
          </p:cNvPr>
          <p:cNvSpPr txBox="1"/>
          <p:nvPr/>
        </p:nvSpPr>
        <p:spPr>
          <a:xfrm>
            <a:off x="1092200" y="4038600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Motor Side</a:t>
            </a:r>
          </a:p>
          <a:p>
            <a:pPr algn="ctr"/>
            <a:r>
              <a:rPr lang="en-US" dirty="0"/>
              <a:t>Brackets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5219A0-74F1-4CD7-BEA7-394C00A924D1}"/>
              </a:ext>
            </a:extLst>
          </p:cNvPr>
          <p:cNvSpPr txBox="1"/>
          <p:nvPr/>
        </p:nvSpPr>
        <p:spPr>
          <a:xfrm>
            <a:off x="1092200" y="2245294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Battery Holder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02B99-E5C6-432C-AC9D-C53FE14124B5}"/>
              </a:ext>
            </a:extLst>
          </p:cNvPr>
          <p:cNvSpPr txBox="1"/>
          <p:nvPr/>
        </p:nvSpPr>
        <p:spPr>
          <a:xfrm>
            <a:off x="809669" y="3115329"/>
            <a:ext cx="142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Battery Tray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CA8C9-8FA6-414C-A3DF-D73E25CFDA23}"/>
              </a:ext>
            </a:extLst>
          </p:cNvPr>
          <p:cNvSpPr txBox="1"/>
          <p:nvPr/>
        </p:nvSpPr>
        <p:spPr>
          <a:xfrm>
            <a:off x="7214254" y="1968295"/>
            <a:ext cx="1043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Rover</a:t>
            </a:r>
          </a:p>
          <a:p>
            <a:pPr algn="ctr"/>
            <a:r>
              <a:rPr lang="en-US" dirty="0"/>
              <a:t>Platform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FA583A-5B8D-4F04-9091-334BB047E057}"/>
              </a:ext>
            </a:extLst>
          </p:cNvPr>
          <p:cNvSpPr txBox="1"/>
          <p:nvPr/>
        </p:nvSpPr>
        <p:spPr>
          <a:xfrm>
            <a:off x="2238330" y="1598692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Wheels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23ABD-C943-4A92-B04A-D63BA8FFF4CF}"/>
              </a:ext>
            </a:extLst>
          </p:cNvPr>
          <p:cNvSpPr txBox="1"/>
          <p:nvPr/>
        </p:nvSpPr>
        <p:spPr>
          <a:xfrm>
            <a:off x="7187213" y="344404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7EAC25-9224-4983-BC8E-BEAE055AD666}"/>
              </a:ext>
            </a:extLst>
          </p:cNvPr>
          <p:cNvSpPr txBox="1"/>
          <p:nvPr/>
        </p:nvSpPr>
        <p:spPr>
          <a:xfrm>
            <a:off x="7161813" y="4177099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Arduino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898524-A9CB-4D61-A618-2A64374F06FE}"/>
              </a:ext>
            </a:extLst>
          </p:cNvPr>
          <p:cNvSpPr txBox="1"/>
          <p:nvPr/>
        </p:nvSpPr>
        <p:spPr>
          <a:xfrm>
            <a:off x="7191855" y="5052685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Motor Driver</a:t>
            </a:r>
          </a:p>
          <a:p>
            <a:pPr algn="ctr"/>
            <a:r>
              <a:rPr lang="en-US" dirty="0"/>
              <a:t>Board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D8CF8-A906-4D02-837E-AE0D9A0E7CE9}"/>
              </a:ext>
            </a:extLst>
          </p:cNvPr>
          <p:cNvSpPr txBox="1"/>
          <p:nvPr/>
        </p:nvSpPr>
        <p:spPr>
          <a:xfrm>
            <a:off x="7123742" y="2783577"/>
            <a:ext cx="121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Fasteners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18F7434-02F5-40E2-8807-406AAC3CE2A6}"/>
              </a:ext>
            </a:extLst>
          </p:cNvPr>
          <p:cNvCxnSpPr/>
          <p:nvPr/>
        </p:nvCxnSpPr>
        <p:spPr>
          <a:xfrm flipH="1">
            <a:off x="5998757" y="3628712"/>
            <a:ext cx="1124985" cy="5483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29749F-F510-40DD-BFA3-00A6E5A59747}"/>
              </a:ext>
            </a:extLst>
          </p:cNvPr>
          <p:cNvCxnSpPr>
            <a:cxnSpLocks/>
          </p:cNvCxnSpPr>
          <p:nvPr/>
        </p:nvCxnSpPr>
        <p:spPr>
          <a:xfrm flipH="1">
            <a:off x="5508879" y="2307774"/>
            <a:ext cx="1678335" cy="12088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413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3138C-5223-46FE-815F-FC2F8B6C6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422" y="534529"/>
            <a:ext cx="7315200" cy="746760"/>
          </a:xfrm>
        </p:spPr>
        <p:txBody>
          <a:bodyPr/>
          <a:lstStyle/>
          <a:p>
            <a:r>
              <a:rPr lang="en-US" dirty="0"/>
              <a:t>Attaching Motor Side Brackets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C0920-E2C4-4E0B-86B5-0A72FB87F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3733800" cy="38862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1800" b="1" dirty="0"/>
              <a:t>What’s needed…</a:t>
            </a:r>
            <a:br>
              <a:rPr lang="en-US" sz="1800" b="1" dirty="0"/>
            </a:br>
            <a:endParaRPr lang="en-US" sz="1800" b="1" dirty="0"/>
          </a:p>
          <a:p>
            <a:r>
              <a:rPr lang="en-US" sz="1800" dirty="0"/>
              <a:t>Motor Side Bracket, 4 – ½ inch  FLAT HEAD screws, 4 – nuts</a:t>
            </a:r>
          </a:p>
          <a:p>
            <a:r>
              <a:rPr lang="en-US" sz="1800" dirty="0"/>
              <a:t>Phillip’s screwdriver and needle nose pliers</a:t>
            </a:r>
            <a:br>
              <a:rPr lang="en-US" sz="1800" dirty="0"/>
            </a:br>
            <a:endParaRPr lang="en-US" sz="1800" dirty="0"/>
          </a:p>
          <a:p>
            <a:pPr marL="45720" indent="0">
              <a:buNone/>
            </a:pPr>
            <a:r>
              <a:rPr lang="en-US" sz="1800" dirty="0"/>
              <a:t>Note orientation of bracket – mounting flange toward middle of platform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Do not </a:t>
            </a:r>
            <a:r>
              <a:rPr lang="en-US" sz="1800" u="sng" dirty="0"/>
              <a:t>over-tighten</a:t>
            </a:r>
            <a:r>
              <a:rPr lang="en-US" sz="1800" dirty="0"/>
              <a:t> screws!</a:t>
            </a:r>
          </a:p>
        </p:txBody>
      </p:sp>
      <p:pic>
        <p:nvPicPr>
          <p:cNvPr id="10" name="Picture 9" descr="A picture containing floor, yellow, toy, shaped&#10;&#10;Description automatically generated">
            <a:extLst>
              <a:ext uri="{FF2B5EF4-FFF2-40B4-BE49-F238E27FC236}">
                <a16:creationId xmlns:a16="http://schemas.microsoft.com/office/drawing/2014/main" id="{C6BD5906-B7A8-431D-91CB-E99C6A5D9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29689"/>
            <a:ext cx="3352800" cy="249748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6CBA91B-2DBA-4E3D-A481-ED96CF27CEF6}"/>
              </a:ext>
            </a:extLst>
          </p:cNvPr>
          <p:cNvSpPr/>
          <p:nvPr/>
        </p:nvSpPr>
        <p:spPr>
          <a:xfrm>
            <a:off x="4538838" y="2428720"/>
            <a:ext cx="6096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613AA9-DBC4-4847-99CE-DC27A6B40789}"/>
              </a:ext>
            </a:extLst>
          </p:cNvPr>
          <p:cNvCxnSpPr>
            <a:cxnSpLocks/>
          </p:cNvCxnSpPr>
          <p:nvPr/>
        </p:nvCxnSpPr>
        <p:spPr>
          <a:xfrm flipV="1">
            <a:off x="3735211" y="2819400"/>
            <a:ext cx="989189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floor, tool&#10;&#10;Description automatically generated">
            <a:extLst>
              <a:ext uri="{FF2B5EF4-FFF2-40B4-BE49-F238E27FC236}">
                <a16:creationId xmlns:a16="http://schemas.microsoft.com/office/drawing/2014/main" id="{246CB4B2-6173-472F-9F2A-C4507341B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877733"/>
            <a:ext cx="3086100" cy="231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01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F421-C821-4EC0-8BD0-F127306B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457200"/>
            <a:ext cx="5029200" cy="717612"/>
          </a:xfrm>
        </p:spPr>
        <p:txBody>
          <a:bodyPr/>
          <a:lstStyle/>
          <a:p>
            <a:r>
              <a:rPr lang="en-US" dirty="0"/>
              <a:t>Attach Side Bracket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BE059E-3F7A-4B9A-8800-7799376EC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5916"/>
            <a:ext cx="2514600" cy="332616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b="1" dirty="0"/>
              <a:t>How to…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Insert flathead screw through platform &amp; bracket</a:t>
            </a:r>
          </a:p>
          <a:p>
            <a:r>
              <a:rPr lang="en-US" dirty="0"/>
              <a:t>Screw nut on threads with fingers</a:t>
            </a:r>
          </a:p>
          <a:p>
            <a:r>
              <a:rPr lang="en-US" dirty="0"/>
              <a:t>Tighten lightly</a:t>
            </a:r>
          </a:p>
          <a:p>
            <a:r>
              <a:rPr lang="en-US" dirty="0"/>
              <a:t>Insert second screw &amp; remaining screws</a:t>
            </a:r>
          </a:p>
        </p:txBody>
      </p:sp>
      <p:pic>
        <p:nvPicPr>
          <p:cNvPr id="8" name="Content Placeholder 4" descr="A picture containing yellow&#10;&#10;Description automatically generated">
            <a:extLst>
              <a:ext uri="{FF2B5EF4-FFF2-40B4-BE49-F238E27FC236}">
                <a16:creationId xmlns:a16="http://schemas.microsoft.com/office/drawing/2014/main" id="{C8B1A627-A7C3-4184-803B-2D22A150E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44" y="1752600"/>
            <a:ext cx="2698829" cy="2057400"/>
          </a:xfrm>
          <a:prstGeom prst="rect">
            <a:avLst/>
          </a:prstGeom>
        </p:spPr>
      </p:pic>
      <p:pic>
        <p:nvPicPr>
          <p:cNvPr id="12" name="Picture 11" descr="A picture containing yellow&#10;&#10;Description automatically generated">
            <a:extLst>
              <a:ext uri="{FF2B5EF4-FFF2-40B4-BE49-F238E27FC236}">
                <a16:creationId xmlns:a16="http://schemas.microsoft.com/office/drawing/2014/main" id="{D2D5DCE3-DE43-41B1-8212-5B07A7069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3623440"/>
            <a:ext cx="3733800" cy="27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37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D75D-8ABB-4DF7-9A57-C4A62D59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44" y="304800"/>
            <a:ext cx="6623756" cy="870012"/>
          </a:xfrm>
        </p:spPr>
        <p:txBody>
          <a:bodyPr/>
          <a:lstStyle/>
          <a:p>
            <a:pPr algn="r"/>
            <a:r>
              <a:rPr lang="en-US" dirty="0"/>
              <a:t>Attach other Side Bracket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5E8BE-33D9-4E20-B566-D45DDCBEB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278" y="2167467"/>
            <a:ext cx="3276600" cy="3539527"/>
          </a:xfrm>
        </p:spPr>
        <p:txBody>
          <a:bodyPr/>
          <a:lstStyle/>
          <a:p>
            <a:pPr marL="45720" indent="0">
              <a:buNone/>
            </a:pPr>
            <a:r>
              <a:rPr lang="en-US" b="1" dirty="0"/>
              <a:t>Both motor side brackets are the same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Use remaining two FLAT head screws &amp; nuts to attach other side bracket</a:t>
            </a:r>
          </a:p>
          <a:p>
            <a:r>
              <a:rPr lang="en-US" dirty="0"/>
              <a:t>Flange faces to center of platform</a:t>
            </a:r>
          </a:p>
          <a:p>
            <a:r>
              <a:rPr lang="en-US" dirty="0"/>
              <a:t>Tighten securely </a:t>
            </a:r>
            <a:r>
              <a:rPr lang="en-US" u="sng" dirty="0"/>
              <a:t>but do not over tightened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person, board, yellow, hand&#10;&#10;Description automatically generated">
            <a:extLst>
              <a:ext uri="{FF2B5EF4-FFF2-40B4-BE49-F238E27FC236}">
                <a16:creationId xmlns:a16="http://schemas.microsoft.com/office/drawing/2014/main" id="{CBD4030A-1E49-4B64-A958-E6E65D9CB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133600"/>
            <a:ext cx="3966708" cy="32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EE537-2385-416D-8447-C440113FB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20418"/>
            <a:ext cx="6400800" cy="717612"/>
          </a:xfrm>
        </p:spPr>
        <p:txBody>
          <a:bodyPr/>
          <a:lstStyle/>
          <a:p>
            <a:r>
              <a:rPr lang="en-US" dirty="0"/>
              <a:t>Attach Arduino UNO Board</a:t>
            </a:r>
          </a:p>
        </p:txBody>
      </p:sp>
      <p:pic>
        <p:nvPicPr>
          <p:cNvPr id="9" name="Picture 8" descr="A hand holding a black leather wallet&#10;&#10;Description automatically generated with low confidence">
            <a:extLst>
              <a:ext uri="{FF2B5EF4-FFF2-40B4-BE49-F238E27FC236}">
                <a16:creationId xmlns:a16="http://schemas.microsoft.com/office/drawing/2014/main" id="{4FCE1FA2-E84F-4289-8F41-BFAB387025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42392"/>
            <a:ext cx="2742771" cy="18285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E2ECE7-7094-4C9A-B77F-A4BAB605CD41}"/>
              </a:ext>
            </a:extLst>
          </p:cNvPr>
          <p:cNvSpPr txBox="1"/>
          <p:nvPr/>
        </p:nvSpPr>
        <p:spPr>
          <a:xfrm>
            <a:off x="2743200" y="5301497"/>
            <a:ext cx="3023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Add remaining three screws, nuts &amp; tighten lightly with HEX wrench…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05E4D4-7594-499C-996E-4D3488524349}"/>
              </a:ext>
            </a:extLst>
          </p:cNvPr>
          <p:cNvSpPr/>
          <p:nvPr/>
        </p:nvSpPr>
        <p:spPr>
          <a:xfrm>
            <a:off x="3124199" y="2362200"/>
            <a:ext cx="533400" cy="5253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69B0EE-212C-4674-B8CB-A766D9580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40" y="2900833"/>
            <a:ext cx="2720919" cy="2040689"/>
          </a:xfrm>
          <a:prstGeom prst="rect">
            <a:avLst/>
          </a:pr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61E5BE4C-29FF-4161-BC23-3F8CD26B9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465027"/>
            <a:ext cx="3276600" cy="13047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Place socket screw through Arduino mounting hole with spacer on bottom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76D99909-BD0C-4EC3-96AF-1E5DE2AC2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11" y="4432582"/>
            <a:ext cx="2540000" cy="1905000"/>
          </a:xfrm>
          <a:prstGeom prst="rect">
            <a:avLst/>
          </a:prstGeom>
        </p:spPr>
      </p:pic>
      <p:sp>
        <p:nvSpPr>
          <p:cNvPr id="25" name="Content Placeholder 21">
            <a:extLst>
              <a:ext uri="{FF2B5EF4-FFF2-40B4-BE49-F238E27FC236}">
                <a16:creationId xmlns:a16="http://schemas.microsoft.com/office/drawing/2014/main" id="{244D800E-4940-43E5-A8F5-EDE7B1117C41}"/>
              </a:ext>
            </a:extLst>
          </p:cNvPr>
          <p:cNvSpPr txBox="1">
            <a:spLocks/>
          </p:cNvSpPr>
          <p:nvPr/>
        </p:nvSpPr>
        <p:spPr>
          <a:xfrm>
            <a:off x="533251" y="3513360"/>
            <a:ext cx="3276600" cy="13047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charset="2"/>
              <a:buNone/>
            </a:pPr>
            <a:r>
              <a:rPr lang="en-US" dirty="0"/>
              <a:t>Place socket screw through platform mounting hole with spacer &amp; nut on bottom side</a:t>
            </a:r>
          </a:p>
          <a:p>
            <a:pPr marL="45720" indent="0">
              <a:buFont typeface="Wingdings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790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19587</TotalTime>
  <Words>617</Words>
  <Application>Microsoft Office PowerPoint</Application>
  <PresentationFormat>On-screen Show (4:3)</PresentationFormat>
  <Paragraphs>116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Perspective</vt:lpstr>
      <vt:lpstr>  Rover Assembly</vt:lpstr>
      <vt:lpstr>  Rover Assembly</vt:lpstr>
      <vt:lpstr>Assembled Rover</vt:lpstr>
      <vt:lpstr>Getting Started</vt:lpstr>
      <vt:lpstr>Parts Layout</vt:lpstr>
      <vt:lpstr>Attaching Motor Side Brackets</vt:lpstr>
      <vt:lpstr>Attach Side Bracket</vt:lpstr>
      <vt:lpstr>Attach other Side Bracket</vt:lpstr>
      <vt:lpstr>Attach Arduino UNO Board</vt:lpstr>
      <vt:lpstr>Install Rover Drive Motors</vt:lpstr>
      <vt:lpstr>Mounting Drive Motors</vt:lpstr>
      <vt:lpstr>Attach Wheels</vt:lpstr>
      <vt:lpstr>Install Power Switch</vt:lpstr>
      <vt:lpstr>Summary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Rover 3D Exploration</dc:title>
  <dc:creator>Walt</dc:creator>
  <cp:lastModifiedBy>Walter</cp:lastModifiedBy>
  <cp:revision>111</cp:revision>
  <dcterms:created xsi:type="dcterms:W3CDTF">2017-04-14T14:31:29Z</dcterms:created>
  <dcterms:modified xsi:type="dcterms:W3CDTF">2021-01-29T14:04:09Z</dcterms:modified>
</cp:coreProperties>
</file>